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69" r:id="rId6"/>
    <p:sldId id="270" r:id="rId7"/>
    <p:sldId id="271" r:id="rId8"/>
    <p:sldId id="272" r:id="rId9"/>
    <p:sldId id="273"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6F60-C9F7-4859-99BA-188F27625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85D287D-4FEA-E370-E378-28EAF88B7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07A254D-8014-AEAA-627D-49E51E5B196D}"/>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5" name="Footer Placeholder 4">
            <a:extLst>
              <a:ext uri="{FF2B5EF4-FFF2-40B4-BE49-F238E27FC236}">
                <a16:creationId xmlns:a16="http://schemas.microsoft.com/office/drawing/2014/main" id="{DBDB41B0-3C01-5DC7-71B9-5C4D35E507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EB79EB-01CA-DE9D-BDF5-211D87711D6B}"/>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96423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F291-935E-0716-BE35-0D21DCD8ADE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EABD0F-FA58-5A2A-DE30-E4048843B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36F038-03E0-3036-2BD0-94E97C2EA2FE}"/>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5" name="Footer Placeholder 4">
            <a:extLst>
              <a:ext uri="{FF2B5EF4-FFF2-40B4-BE49-F238E27FC236}">
                <a16:creationId xmlns:a16="http://schemas.microsoft.com/office/drawing/2014/main" id="{7826E5B9-B6A5-B348-BA42-D9529716D9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67F944-8B4A-C9EC-13E0-C7E3CA4AFDA3}"/>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60199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CB3BF-503E-44EF-64FB-2615D9F0D7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18EC2D-EC73-59DB-2B6E-0C89B70F9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6EA1DC-B2D4-F699-BD2E-CF1A51A7F62A}"/>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5" name="Footer Placeholder 4">
            <a:extLst>
              <a:ext uri="{FF2B5EF4-FFF2-40B4-BE49-F238E27FC236}">
                <a16:creationId xmlns:a16="http://schemas.microsoft.com/office/drawing/2014/main" id="{1D7B1D0B-6847-010F-94F6-8E7CF4A945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0F6DFF-95AF-321F-3B90-B3118F9799F7}"/>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8638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A696-99E5-AE46-514A-41EF47E7E5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12882F-F003-1E94-80F6-DE789DEFE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48DF8A-0AD2-6EC7-4F5B-E0BDEC529632}"/>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5" name="Footer Placeholder 4">
            <a:extLst>
              <a:ext uri="{FF2B5EF4-FFF2-40B4-BE49-F238E27FC236}">
                <a16:creationId xmlns:a16="http://schemas.microsoft.com/office/drawing/2014/main" id="{E6DA85F9-D668-F0FE-726C-34031B3473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BE850E-0352-9D9C-A43A-5D749B1C21B4}"/>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6604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049E-76D9-32FF-6CCA-58580BD7D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9C0CD16-D111-D359-1C26-DAD9913C9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49D41-A5D3-864E-8F30-D4445BF50E6D}"/>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5" name="Footer Placeholder 4">
            <a:extLst>
              <a:ext uri="{FF2B5EF4-FFF2-40B4-BE49-F238E27FC236}">
                <a16:creationId xmlns:a16="http://schemas.microsoft.com/office/drawing/2014/main" id="{E37A871D-1C70-814E-09DC-C220248AFB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16B158-164D-F255-B27F-63F24833C8FC}"/>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28258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A97E-6098-DE2C-0EAD-00064D4308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DE6211D-D8D6-C213-2B46-1E71CF827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E4CCE09-3B92-DCB8-581D-C710D4EE6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4366533-3F35-9754-EA0B-7BECBF8B1917}"/>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6" name="Footer Placeholder 5">
            <a:extLst>
              <a:ext uri="{FF2B5EF4-FFF2-40B4-BE49-F238E27FC236}">
                <a16:creationId xmlns:a16="http://schemas.microsoft.com/office/drawing/2014/main" id="{AC0ADA1A-E920-54D3-32B3-DA7BAF6378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E018923-ECA8-12D9-FD87-E914B4FE5AA6}"/>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75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5B8F-9632-47AE-4184-6B6CAD635F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FC187C-73D8-C53C-B51E-71CB23E4E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835E30-F72F-6919-D71C-CC00475F3C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937760-3616-D491-27A2-D34D02771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FA9B5-6B81-C58F-4B20-B25D9DF9DE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F182567-93C5-8F0F-11A3-8DCC760AA37F}"/>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8" name="Footer Placeholder 7">
            <a:extLst>
              <a:ext uri="{FF2B5EF4-FFF2-40B4-BE49-F238E27FC236}">
                <a16:creationId xmlns:a16="http://schemas.microsoft.com/office/drawing/2014/main" id="{B1B6FDD3-4F68-CFD1-E526-A839EF20AB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DD565AC-1B90-2C5E-1FB3-16155743A66E}"/>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79054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DA61-53CF-2BC5-A569-3D62D353FF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FEAAC1-E51A-CA7B-4D56-AD9CBE8EEEFB}"/>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4" name="Footer Placeholder 3">
            <a:extLst>
              <a:ext uri="{FF2B5EF4-FFF2-40B4-BE49-F238E27FC236}">
                <a16:creationId xmlns:a16="http://schemas.microsoft.com/office/drawing/2014/main" id="{348C2B4D-5B6A-2118-1266-2F6D1EC5D85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22237F-5FCC-E2FB-6C78-A073AF46ACF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382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C1443-9DF6-0012-3FEA-B0CC5263B094}"/>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3" name="Footer Placeholder 2">
            <a:extLst>
              <a:ext uri="{FF2B5EF4-FFF2-40B4-BE49-F238E27FC236}">
                <a16:creationId xmlns:a16="http://schemas.microsoft.com/office/drawing/2014/main" id="{61996B4C-C166-EF4F-6EB0-F20196B85E5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B71A798-10AD-FF33-0164-7CAF887F1F8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15406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A7B9-1C4C-04D2-8A31-4F1FED795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1583D37-EA67-ECBA-013F-875D2697F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C90AED4-D41A-C124-D316-DB2C0551C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88FA9-74CE-D6DC-AAE8-9A1F05E0CE59}"/>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6" name="Footer Placeholder 5">
            <a:extLst>
              <a:ext uri="{FF2B5EF4-FFF2-40B4-BE49-F238E27FC236}">
                <a16:creationId xmlns:a16="http://schemas.microsoft.com/office/drawing/2014/main" id="{86A7443B-7549-7B2E-3675-607BABB5B5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D9D084-A572-0239-7974-1BF61173153F}"/>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372904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0CD8-A546-0E6B-83B2-22F1A97CC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696E4E4-237C-FF1D-3518-A7ABE9138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2D719D6-0C80-D0A0-A513-D9B14649D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88416-63B6-6366-B096-72757560A998}"/>
              </a:ext>
            </a:extLst>
          </p:cNvPr>
          <p:cNvSpPr>
            <a:spLocks noGrp="1"/>
          </p:cNvSpPr>
          <p:nvPr>
            <p:ph type="dt" sz="half" idx="10"/>
          </p:nvPr>
        </p:nvSpPr>
        <p:spPr/>
        <p:txBody>
          <a:bodyPr/>
          <a:lstStyle/>
          <a:p>
            <a:fld id="{8A2E031A-D75C-4C86-8639-5F6EDAA7BB64}" type="datetimeFigureOut">
              <a:rPr lang="en-AU" smtClean="0"/>
              <a:t>11/03/2023</a:t>
            </a:fld>
            <a:endParaRPr lang="en-AU"/>
          </a:p>
        </p:txBody>
      </p:sp>
      <p:sp>
        <p:nvSpPr>
          <p:cNvPr id="6" name="Footer Placeholder 5">
            <a:extLst>
              <a:ext uri="{FF2B5EF4-FFF2-40B4-BE49-F238E27FC236}">
                <a16:creationId xmlns:a16="http://schemas.microsoft.com/office/drawing/2014/main" id="{F53AD12F-5D5A-AD3D-895D-51A0D8D3FB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F0789F-360A-2394-A35B-F0A4639C763A}"/>
              </a:ext>
            </a:extLst>
          </p:cNvPr>
          <p:cNvSpPr>
            <a:spLocks noGrp="1"/>
          </p:cNvSpPr>
          <p:nvPr>
            <p:ph type="sldNum" sz="quarter" idx="12"/>
          </p:nvPr>
        </p:nvSpPr>
        <p:spPr/>
        <p:txBody>
          <a:bodyPr/>
          <a:lstStyle/>
          <a:p>
            <a:fld id="{6A971613-6700-4870-B878-2ED78CC2F2A6}" type="slidenum">
              <a:rPr lang="en-AU" smtClean="0"/>
              <a:t>‹#›</a:t>
            </a:fld>
            <a:endParaRPr lang="en-AU"/>
          </a:p>
        </p:txBody>
      </p:sp>
    </p:spTree>
    <p:extLst>
      <p:ext uri="{BB962C8B-B14F-4D97-AF65-F5344CB8AC3E}">
        <p14:creationId xmlns:p14="http://schemas.microsoft.com/office/powerpoint/2010/main" val="413009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DB80-E1C5-0D68-D361-5C659CF40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63C73E-7BCE-B5A0-FF3A-04FA0303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5DE626-8010-3A0C-F4FF-86C22BC28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E031A-D75C-4C86-8639-5F6EDAA7BB64}" type="datetimeFigureOut">
              <a:rPr lang="en-AU" smtClean="0"/>
              <a:t>11/03/2023</a:t>
            </a:fld>
            <a:endParaRPr lang="en-AU"/>
          </a:p>
        </p:txBody>
      </p:sp>
      <p:sp>
        <p:nvSpPr>
          <p:cNvPr id="5" name="Footer Placeholder 4">
            <a:extLst>
              <a:ext uri="{FF2B5EF4-FFF2-40B4-BE49-F238E27FC236}">
                <a16:creationId xmlns:a16="http://schemas.microsoft.com/office/drawing/2014/main" id="{8987C98E-C024-DB31-CD15-7CC2C99D5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2B4924F-399A-04CF-AF78-D8E6769A6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71613-6700-4870-B878-2ED78CC2F2A6}" type="slidenum">
              <a:rPr lang="en-AU" smtClean="0"/>
              <a:t>‹#›</a:t>
            </a:fld>
            <a:endParaRPr lang="en-AU"/>
          </a:p>
        </p:txBody>
      </p:sp>
    </p:spTree>
    <p:extLst>
      <p:ext uri="{BB962C8B-B14F-4D97-AF65-F5344CB8AC3E}">
        <p14:creationId xmlns:p14="http://schemas.microsoft.com/office/powerpoint/2010/main" val="314771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39259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John 13</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GB" sz="3600" dirty="0"/>
              <a:t>I give you a new commandment, that you love one another. Just as I have loved you, you also should love one another. By this everyone will know that you are my disciples, if you have love for one another.”</a:t>
            </a:r>
            <a:endParaRPr lang="en-AU" sz="3600" dirty="0"/>
          </a:p>
        </p:txBody>
      </p:sp>
    </p:spTree>
    <p:extLst>
      <p:ext uri="{BB962C8B-B14F-4D97-AF65-F5344CB8AC3E}">
        <p14:creationId xmlns:p14="http://schemas.microsoft.com/office/powerpoint/2010/main" val="367226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The Challenge: Be Thankful</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r>
              <a:rPr lang="en-AU" dirty="0"/>
              <a:t>First: Wake up each morning a pray: Thank you God, you are always working things out for my good even when things are tough.</a:t>
            </a:r>
          </a:p>
          <a:p>
            <a:r>
              <a:rPr lang="en-AU" dirty="0"/>
              <a:t>Second: Is to be mindful of the things you are thankful for, and then thank God every time </a:t>
            </a:r>
            <a:r>
              <a:rPr lang="en-AU"/>
              <a:t>they occur. </a:t>
            </a:r>
          </a:p>
        </p:txBody>
      </p:sp>
    </p:spTree>
    <p:extLst>
      <p:ext uri="{BB962C8B-B14F-4D97-AF65-F5344CB8AC3E}">
        <p14:creationId xmlns:p14="http://schemas.microsoft.com/office/powerpoint/2010/main" val="401465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Ephesians 2:1-10</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762000" y="1387475"/>
            <a:ext cx="10515600" cy="4351338"/>
          </a:xfrm>
        </p:spPr>
        <p:txBody>
          <a:bodyPr>
            <a:normAutofit/>
          </a:bodyPr>
          <a:lstStyle/>
          <a:p>
            <a:r>
              <a:rPr lang="en-GB" dirty="0"/>
              <a:t>2 As for you, you were dead in your transgressions and sins, 2 in which you used to live when you followed the ways of this world and of the ruler of the kingdom of the air, the spirit who is now at work in those who are disobedient. 3 All of us also lived among them at one time, gratifying the cravings of our flesh[a] and following its desires and thoughts. Like the rest, we were by nature deserving of wrath. 4 But because of his great love for us, God, who is rich in mercy, 5 made us alive with Christ even when we were dead in transgressions—it is by grace you have been saved. </a:t>
            </a:r>
            <a:endParaRPr lang="en-AU" dirty="0"/>
          </a:p>
        </p:txBody>
      </p:sp>
    </p:spTree>
    <p:extLst>
      <p:ext uri="{BB962C8B-B14F-4D97-AF65-F5344CB8AC3E}">
        <p14:creationId xmlns:p14="http://schemas.microsoft.com/office/powerpoint/2010/main" val="254586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Ephesians 2:1-10</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r>
              <a:rPr lang="en-GB" dirty="0"/>
              <a:t>6 And God raised us up with Christ and seated us with him in the heavenly realms in Christ Jesus, 7 in order that in the coming ages he might show the incomparable riches of his grace, expressed in his kindness to us in Christ Jesus. 8 For it is by grace you have been saved, through faith—and this is not from yourselves, it is the gift of God— 9 not by works, so that no one can boast. 10 For we are God’s handiwork, created in Christ Jesus to do good works, which God prepared in advance for us to do.</a:t>
            </a:r>
            <a:endParaRPr lang="en-AU" dirty="0"/>
          </a:p>
        </p:txBody>
      </p:sp>
    </p:spTree>
    <p:extLst>
      <p:ext uri="{BB962C8B-B14F-4D97-AF65-F5344CB8AC3E}">
        <p14:creationId xmlns:p14="http://schemas.microsoft.com/office/powerpoint/2010/main" val="191393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Two Distinct Lifestyles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r>
              <a:rPr lang="en-AU" dirty="0"/>
              <a:t>The first: Dead in our Transgressions and Sins</a:t>
            </a:r>
          </a:p>
          <a:p>
            <a:r>
              <a:rPr lang="en-AU" dirty="0"/>
              <a:t>Following the way of this world, and the kingdom of air</a:t>
            </a:r>
          </a:p>
          <a:p>
            <a:r>
              <a:rPr lang="en-AU" dirty="0"/>
              <a:t>It is the way we all use to live at one point</a:t>
            </a:r>
          </a:p>
          <a:p>
            <a:r>
              <a:rPr lang="en-AU" dirty="0"/>
              <a:t>The Purpose of this life is to worship oneself </a:t>
            </a:r>
          </a:p>
        </p:txBody>
      </p:sp>
    </p:spTree>
    <p:extLst>
      <p:ext uri="{BB962C8B-B14F-4D97-AF65-F5344CB8AC3E}">
        <p14:creationId xmlns:p14="http://schemas.microsoft.com/office/powerpoint/2010/main" val="350065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Two Distinct Lifestyles</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lstStyle/>
          <a:p>
            <a:r>
              <a:rPr lang="en-AU" dirty="0"/>
              <a:t>The Second: Alive with God</a:t>
            </a:r>
          </a:p>
          <a:p>
            <a:r>
              <a:rPr lang="en-AU" dirty="0"/>
              <a:t>Possible only due to Christ’s kindness</a:t>
            </a:r>
          </a:p>
          <a:p>
            <a:r>
              <a:rPr lang="en-AU" dirty="0"/>
              <a:t>Requires our faith and that is all</a:t>
            </a:r>
          </a:p>
          <a:p>
            <a:r>
              <a:rPr lang="en-AU" dirty="0"/>
              <a:t> Another Purpose: One part of which is to do Good works</a:t>
            </a:r>
          </a:p>
        </p:txBody>
      </p:sp>
    </p:spTree>
    <p:extLst>
      <p:ext uri="{BB962C8B-B14F-4D97-AF65-F5344CB8AC3E}">
        <p14:creationId xmlns:p14="http://schemas.microsoft.com/office/powerpoint/2010/main" val="349813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fontScale="90000"/>
          </a:bodyPr>
          <a:lstStyle/>
          <a:p>
            <a:r>
              <a:rPr lang="en-AU" sz="5400" dirty="0"/>
              <a:t>God is personally and deeply interested in the way you live</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AU" sz="3600" dirty="0"/>
              <a:t>Romans 12 says:</a:t>
            </a:r>
          </a:p>
          <a:p>
            <a:r>
              <a:rPr lang="en-AU" sz="2400" dirty="0">
                <a:solidFill>
                  <a:srgbClr val="000000"/>
                </a:solidFill>
                <a:latin typeface="Lora" pitchFamily="2" charset="0"/>
                <a:ea typeface="Times New Roman" panose="02020603050405020304" pitchFamily="18" charset="0"/>
              </a:rPr>
              <a:t>1 </a:t>
            </a:r>
            <a:r>
              <a:rPr lang="en-AU" sz="2400" dirty="0">
                <a:solidFill>
                  <a:srgbClr val="000000"/>
                </a:solidFill>
                <a:effectLst/>
                <a:latin typeface="Lora" pitchFamily="2" charset="0"/>
                <a:ea typeface="Times New Roman" panose="02020603050405020304" pitchFamily="18" charset="0"/>
              </a:rPr>
              <a:t>Therefore, I urge you, brothers, in view of God’s mercy, to offer your bodies as living sacrifices, holy and pleasing to God—this is your spiritual act of worship. 2 Do not conform any longer to the pattern of this world, but be transformed by the renewing of your mind. Then you will be able to test and approve what God’s will is—his good, pleasing and perfect will.</a:t>
            </a:r>
            <a:endParaRPr lang="en-AU" sz="2400" dirty="0">
              <a:effectLst/>
              <a:latin typeface="Times New Roman" panose="02020603050405020304" pitchFamily="18" charset="0"/>
              <a:ea typeface="Times New Roman" panose="02020603050405020304" pitchFamily="18" charset="0"/>
            </a:endParaRPr>
          </a:p>
          <a:p>
            <a:endParaRPr lang="en-AU" sz="3600" dirty="0"/>
          </a:p>
        </p:txBody>
      </p:sp>
    </p:spTree>
    <p:extLst>
      <p:ext uri="{BB962C8B-B14F-4D97-AF65-F5344CB8AC3E}">
        <p14:creationId xmlns:p14="http://schemas.microsoft.com/office/powerpoint/2010/main" val="386902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Matthew 22:36-40</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GB" sz="3600" dirty="0"/>
              <a:t>37 Jesus replied: “‘Love the Lord your God with all your heart and with all your soul and with all your mind.’[a] 38 This is the first and greatest commandment. 39 And the second is like it: ‘Love your </a:t>
            </a:r>
            <a:r>
              <a:rPr lang="en-GB" sz="3600" dirty="0" err="1"/>
              <a:t>neighbor</a:t>
            </a:r>
            <a:r>
              <a:rPr lang="en-GB" sz="3600" dirty="0"/>
              <a:t> as yourself.’[b] 40 All the Law and the Prophets hang on these two commandments.”</a:t>
            </a:r>
            <a:endParaRPr lang="en-AU" sz="3600" dirty="0"/>
          </a:p>
        </p:txBody>
      </p:sp>
    </p:spTree>
    <p:extLst>
      <p:ext uri="{BB962C8B-B14F-4D97-AF65-F5344CB8AC3E}">
        <p14:creationId xmlns:p14="http://schemas.microsoft.com/office/powerpoint/2010/main" val="287811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Matthew 28:18-20</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p:txBody>
          <a:bodyPr>
            <a:normAutofit/>
          </a:bodyPr>
          <a:lstStyle/>
          <a:p>
            <a:r>
              <a:rPr lang="en-GB" sz="3200" dirty="0"/>
              <a:t>And Jesus came and said to them, “All authority in heaven and on earth has been given to me. Go therefore and make disciples of all nations, baptizing them in the name of the Father and of the Son and of the Holy Spirit, and teaching them to obey everything that I have commanded you. And remember, I am with you always, to the end of the age.”</a:t>
            </a:r>
            <a:endParaRPr lang="en-AU" sz="3200" dirty="0"/>
          </a:p>
        </p:txBody>
      </p:sp>
    </p:spTree>
    <p:extLst>
      <p:ext uri="{BB962C8B-B14F-4D97-AF65-F5344CB8AC3E}">
        <p14:creationId xmlns:p14="http://schemas.microsoft.com/office/powerpoint/2010/main" val="56875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D18-05FA-A427-1B1D-40DBC2AF2149}"/>
              </a:ext>
            </a:extLst>
          </p:cNvPr>
          <p:cNvSpPr>
            <a:spLocks noGrp="1"/>
          </p:cNvSpPr>
          <p:nvPr>
            <p:ph type="title"/>
          </p:nvPr>
        </p:nvSpPr>
        <p:spPr/>
        <p:txBody>
          <a:bodyPr>
            <a:normAutofit/>
          </a:bodyPr>
          <a:lstStyle/>
          <a:p>
            <a:r>
              <a:rPr lang="en-AU" sz="5400" dirty="0"/>
              <a:t>Philippians 2</a:t>
            </a:r>
          </a:p>
        </p:txBody>
      </p:sp>
      <p:sp>
        <p:nvSpPr>
          <p:cNvPr id="3" name="Content Placeholder 2">
            <a:extLst>
              <a:ext uri="{FF2B5EF4-FFF2-40B4-BE49-F238E27FC236}">
                <a16:creationId xmlns:a16="http://schemas.microsoft.com/office/drawing/2014/main" id="{917E782C-6C0F-3C97-18AA-E49F2C8348D8}"/>
              </a:ext>
            </a:extLst>
          </p:cNvPr>
          <p:cNvSpPr>
            <a:spLocks noGrp="1"/>
          </p:cNvSpPr>
          <p:nvPr>
            <p:ph idx="1"/>
          </p:nvPr>
        </p:nvSpPr>
        <p:spPr>
          <a:xfrm>
            <a:off x="838200" y="1368425"/>
            <a:ext cx="10515600" cy="4351338"/>
          </a:xfrm>
        </p:spPr>
        <p:txBody>
          <a:bodyPr/>
          <a:lstStyle/>
          <a:p>
            <a:r>
              <a:rPr lang="en-GB" dirty="0"/>
              <a:t>be of the same mind, having the same love, being in full accord and of one mind. Do nothing from selfish ambition or conceit, but in humility regard others as better than yourselves. Let each of you look not to your own interests, but to the interests of others. Let the same mind be in you that was in Christ Jesus, who, though he was in the form of God, did not regard equality with God as something to be exploited, but emptied himself, taking the form of a slave, being born in human likeness. And being found in human form, he humbled himself and became obedient to the point of death—even death on a cross.</a:t>
            </a:r>
            <a:endParaRPr lang="en-AU" dirty="0"/>
          </a:p>
        </p:txBody>
      </p:sp>
    </p:spTree>
    <p:extLst>
      <p:ext uri="{BB962C8B-B14F-4D97-AF65-F5344CB8AC3E}">
        <p14:creationId xmlns:p14="http://schemas.microsoft.com/office/powerpoint/2010/main" val="4013674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8B16D8065F064AA0FF5C31ACD0AC29" ma:contentTypeVersion="2" ma:contentTypeDescription="Create a new document." ma:contentTypeScope="" ma:versionID="94c497e71d68c1a7c6094e8f4f14eb9a">
  <xsd:schema xmlns:xsd="http://www.w3.org/2001/XMLSchema" xmlns:xs="http://www.w3.org/2001/XMLSchema" xmlns:p="http://schemas.microsoft.com/office/2006/metadata/properties" xmlns:ns3="39dd3979-23d6-4eda-844c-e94d85e045c5" targetNamespace="http://schemas.microsoft.com/office/2006/metadata/properties" ma:root="true" ma:fieldsID="c9ae277c11c0b2db175cd9811182890f" ns3:_="">
    <xsd:import namespace="39dd3979-23d6-4eda-844c-e94d85e045c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d3979-23d6-4eda-844c-e94d85e04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3F4755-1E91-489E-BE7F-4EE63DF8CF81}">
  <ds:schemaRefs>
    <ds:schemaRef ds:uri="http://schemas.microsoft.com/sharepoint/v3/contenttype/forms"/>
  </ds:schemaRefs>
</ds:datastoreItem>
</file>

<file path=customXml/itemProps2.xml><?xml version="1.0" encoding="utf-8"?>
<ds:datastoreItem xmlns:ds="http://schemas.openxmlformats.org/officeDocument/2006/customXml" ds:itemID="{DFAE3762-D91F-4788-8F09-E00E2A380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d3979-23d6-4eda-844c-e94d85e04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FD6783-B40E-49BB-B3EF-62FB710E2C20}">
  <ds:schemaRefs>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39dd3979-23d6-4eda-844c-e94d85e045c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TotalTime>
  <Words>817</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Lora</vt:lpstr>
      <vt:lpstr>Times New Roman</vt:lpstr>
      <vt:lpstr>Office Theme</vt:lpstr>
      <vt:lpstr>PowerPoint Presentation</vt:lpstr>
      <vt:lpstr>Ephesians 2:1-10</vt:lpstr>
      <vt:lpstr>Ephesians 2:1-10</vt:lpstr>
      <vt:lpstr>Two Distinct Lifestyles</vt:lpstr>
      <vt:lpstr>Two Distinct Lifestyles</vt:lpstr>
      <vt:lpstr>God is personally and deeply interested in the way you live</vt:lpstr>
      <vt:lpstr>Matthew 22:36-40</vt:lpstr>
      <vt:lpstr>Matthew 28:18-20</vt:lpstr>
      <vt:lpstr>Philippians 2</vt:lpstr>
      <vt:lpstr>John 13</vt:lpstr>
      <vt:lpstr>The Challenge: Be Thankful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1</cp:revision>
  <dcterms:created xsi:type="dcterms:W3CDTF">2023-03-11T10:21:37Z</dcterms:created>
  <dcterms:modified xsi:type="dcterms:W3CDTF">2023-03-11T10:39:02Z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0x010100DC8B16D8065F064AA0FF5C31ACD0AC29</vt:lpwstr>
  </property>
</Properties>
</file>